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  <p:sldId id="312" r:id="rId14"/>
    <p:sldId id="314" r:id="rId1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94479"/>
  </p:normalViewPr>
  <p:slideViewPr>
    <p:cSldViewPr snapToGrid="0" snapToObjects="1">
      <p:cViewPr varScale="1">
        <p:scale>
          <a:sx n="119" d="100"/>
          <a:sy n="119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1B4D89-5D3E-934C-858E-6F8196581C40}" type="datetimeFigureOut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49D1FF-C27B-EA43-B864-151C47293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822325-3BD3-2C4E-B58E-9ACDD2E98A6C}" type="datetimeFigureOut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4B5322-4CE8-B642-B32B-1F3E83E33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5661025"/>
            <a:ext cx="5699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7288" y="6064250"/>
            <a:ext cx="1944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solidFill>
                  <a:schemeClr val="bg1"/>
                </a:solidFill>
              </a:rPr>
              <a:t>@MonashBioinfo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6342063"/>
            <a:ext cx="5048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48263" y="5719763"/>
            <a:ext cx="4033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solidFill>
                  <a:schemeClr val="bg1"/>
                </a:solidFill>
              </a:rPr>
              <a:t>Bioinformatics.platform@monash.edu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280025" y="6465888"/>
            <a:ext cx="3902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solidFill>
                  <a:schemeClr val="bg1"/>
                </a:solidFill>
              </a:rPr>
              <a:t>http://bioinformatics.erc.monash.edu</a:t>
            </a: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5895975"/>
            <a:ext cx="6985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7396163" y="0"/>
            <a:ext cx="17478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x-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MONASH</a:t>
            </a:r>
            <a:r>
              <a:rPr lang="en-GB" altLang="x-none" baseline="30000" dirty="0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GB" altLang="x-none" baseline="30000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GB" altLang="x-none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BIOINFORMATICS </a:t>
            </a:r>
          </a:p>
          <a:p>
            <a:pPr eaLnBrk="1" hangingPunct="1">
              <a:defRPr/>
            </a:pPr>
            <a:r>
              <a:rPr lang="en-GB" altLang="x-none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PLATFORM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935FE287-A583-304C-9299-BB70FEE67AB4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54975" y="63849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 smtClean="0">
              <a:latin typeface="Calibri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CE3A5B74-32CB-3842-A3A4-1B15FFD55DDA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E2998347-5DD6-5941-B7CE-FF3BD0F5C4CF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DC372F53-EF42-3D48-80A9-8E445ED6D120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240077"/>
            <a:ext cx="5511828" cy="4591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240077"/>
            <a:ext cx="2484666" cy="459183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A7B3CB33-52D7-144C-A4F1-F3D0EA284984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290181"/>
            <a:ext cx="8288662" cy="4612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00417696-4A62-C747-BA40-648A22FD92DF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5419725"/>
            <a:ext cx="6985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5411788"/>
            <a:ext cx="90328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8500" y="5588000"/>
            <a:ext cx="181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@MonashBioinfo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5476875"/>
            <a:ext cx="60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03613" y="5419725"/>
            <a:ext cx="3884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Bioinformatics.platform@monash.edu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79900" y="5719763"/>
            <a:ext cx="3740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http://bioinformatics.erc.monash.edu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417998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8" Type="http://schemas.openxmlformats.org/officeDocument/2006/relationships/image" Target="../media/image1.jpg"/><Relationship Id="rId9" Type="http://schemas.openxmlformats.org/officeDocument/2006/relationships/image" Target="../media/image6.jpe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00"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 templates-1-standard-FINAL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 l="-100000"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4F0195-FF49-E34E-BBB7-0ACFD5A7E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075" name="Picture 3" descr="PPT templates-1-standard-covers-3-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ctrTitle"/>
          </p:nvPr>
        </p:nvSpPr>
        <p:spPr bwMode="auto">
          <a:xfrm>
            <a:off x="274638" y="1055388"/>
            <a:ext cx="5351462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Introducing R 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290" name="Subtitle 2"/>
          <p:cNvSpPr>
            <a:spLocks noGrp="1"/>
          </p:cNvSpPr>
          <p:nvPr>
            <p:ph type="subTitle" idx="1"/>
          </p:nvPr>
        </p:nvSpPr>
        <p:spPr bwMode="auto">
          <a:xfrm>
            <a:off x="274638" y="2208706"/>
            <a:ext cx="5351462" cy="63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Intro to R Workshop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 Alfred Campus October 19 2017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74638" y="2842119"/>
            <a:ext cx="8548086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Trainers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Adele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Barugahare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Haroon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Naeem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Nick Wong</a:t>
            </a:r>
          </a:p>
          <a:p>
            <a:pPr eaLnBrk="1" hangingPunct="1"/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Helpers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Kevin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Gillinder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Antony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Kaspi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Graham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Magor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Haloom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Rafehi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Mark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Ziemann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</a:t>
            </a:r>
            <a:r>
              <a:rPr lang="mr-IN" dirty="0" smtClean="0"/>
              <a:t>–</a:t>
            </a:r>
            <a:r>
              <a:rPr lang="en-US" dirty="0" smtClean="0"/>
              <a:t> Intro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2324740"/>
          </a:xfrm>
        </p:spPr>
        <p:txBody>
          <a:bodyPr/>
          <a:lstStyle/>
          <a:p>
            <a:r>
              <a:rPr lang="en-US" dirty="0" smtClean="0"/>
              <a:t>Starting out in R - Adele</a:t>
            </a:r>
          </a:p>
          <a:p>
            <a:r>
              <a:rPr lang="en-US" dirty="0" smtClean="0"/>
              <a:t>Working with data in a matrix - Adele</a:t>
            </a:r>
          </a:p>
          <a:p>
            <a:r>
              <a:rPr lang="en-US" dirty="0" smtClean="0"/>
              <a:t>Working with data in a data frame - Nick</a:t>
            </a:r>
          </a:p>
          <a:p>
            <a:r>
              <a:rPr lang="en-US" dirty="0" smtClean="0"/>
              <a:t>For loops - Haroon</a:t>
            </a:r>
          </a:p>
          <a:p>
            <a:r>
              <a:rPr lang="en-US" dirty="0" smtClean="0"/>
              <a:t>Plotting with ggplot2 - Haroon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806700"/>
            <a:ext cx="6785182" cy="33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workshop works </a:t>
            </a:r>
            <a:r>
              <a:rPr lang="mr-IN" dirty="0" smtClean="0"/>
              <a:t>–</a:t>
            </a:r>
            <a:r>
              <a:rPr lang="en-US" dirty="0" smtClean="0"/>
              <a:t> signaling for help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52500" y="1892300"/>
            <a:ext cx="2463800" cy="2235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48300" y="1892300"/>
            <a:ext cx="2463800" cy="2235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9338" y="47244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</a:t>
            </a:r>
            <a:r>
              <a:rPr lang="en-US" smtClean="0"/>
              <a:t>need help!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5138" y="4724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all good.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202" y="139648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Sticky notes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Docs for communication and submitting answer to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6102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 </a:t>
            </a:r>
          </a:p>
          <a:p>
            <a:r>
              <a:rPr lang="en-US" dirty="0" smtClean="0"/>
              <a:t>Encourage to attend this workshop again and others we offer. </a:t>
            </a:r>
          </a:p>
          <a:p>
            <a:pPr lvl="1"/>
            <a:r>
              <a:rPr lang="en-US" dirty="0" smtClean="0"/>
              <a:t>R-more</a:t>
            </a:r>
          </a:p>
          <a:p>
            <a:pPr lvl="1"/>
            <a:r>
              <a:rPr lang="en-US" dirty="0" smtClean="0"/>
              <a:t>Advanced R</a:t>
            </a:r>
          </a:p>
          <a:p>
            <a:r>
              <a:rPr lang="en-US" dirty="0" smtClean="0"/>
              <a:t>MBP offer a Friday help session at Clayton @3:30pm for drop in questions. To be determined for Alfred. </a:t>
            </a:r>
            <a:r>
              <a:rPr lang="en-US" dirty="0" smtClean="0"/>
              <a:t>(or, contact </a:t>
            </a:r>
            <a:r>
              <a:rPr lang="en-US" dirty="0" smtClean="0"/>
              <a:t>Nick).</a:t>
            </a:r>
          </a:p>
          <a:p>
            <a:r>
              <a:rPr lang="en-US" dirty="0" err="1" smtClean="0"/>
              <a:t>Vamos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The basics of R </a:t>
            </a:r>
            <a:r>
              <a:rPr lang="mr-IN" dirty="0" smtClean="0"/>
              <a:t>–</a:t>
            </a:r>
            <a:r>
              <a:rPr lang="en-US" dirty="0" smtClean="0"/>
              <a:t> data objects</a:t>
            </a:r>
          </a:p>
          <a:p>
            <a:r>
              <a:rPr lang="en-US" dirty="0" smtClean="0"/>
              <a:t>Data plotting</a:t>
            </a:r>
          </a:p>
          <a:p>
            <a:r>
              <a:rPr lang="en-US" dirty="0" smtClean="0"/>
              <a:t>How to find more information for a specific task</a:t>
            </a:r>
          </a:p>
          <a:p>
            <a:r>
              <a:rPr lang="en-US" dirty="0" smtClean="0"/>
              <a:t>The start of the journey, a network of R learners/users around you. </a:t>
            </a:r>
          </a:p>
          <a:p>
            <a:r>
              <a:rPr lang="en-US" dirty="0" smtClean="0"/>
              <a:t>Entry into more advanced and </a:t>
            </a:r>
            <a:r>
              <a:rPr lang="en-US" dirty="0" err="1" smtClean="0"/>
              <a:t>specialised</a:t>
            </a:r>
            <a:r>
              <a:rPr lang="en-US" dirty="0" smtClean="0"/>
              <a:t> uses of R for your research.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737054"/>
          </a:xfrm>
        </p:spPr>
        <p:txBody>
          <a:bodyPr/>
          <a:lstStyle/>
          <a:p>
            <a:r>
              <a:rPr lang="en-US" dirty="0" smtClean="0"/>
              <a:t>It’s free</a:t>
            </a:r>
          </a:p>
          <a:p>
            <a:r>
              <a:rPr lang="en-US" dirty="0" smtClean="0"/>
              <a:t>Reproducible analysis </a:t>
            </a:r>
          </a:p>
          <a:p>
            <a:pPr lvl="1"/>
            <a:r>
              <a:rPr lang="en-US" dirty="0" smtClean="0"/>
              <a:t>Documenting what you have done with your data.</a:t>
            </a:r>
          </a:p>
          <a:p>
            <a:pPr lvl="1"/>
            <a:r>
              <a:rPr lang="en-US" dirty="0" smtClean="0"/>
              <a:t>Come back to it days, months, years and you should know what was done. </a:t>
            </a:r>
          </a:p>
          <a:p>
            <a:r>
              <a:rPr lang="en-US" dirty="0" smtClean="0"/>
              <a:t>Low risk of inadvertent data loss/mutation. </a:t>
            </a:r>
          </a:p>
          <a:p>
            <a:pPr lvl="1"/>
            <a:r>
              <a:rPr lang="en-US" dirty="0" smtClean="0"/>
              <a:t>By design, R requires you to load your data in, what you do with the data is written in the code. </a:t>
            </a:r>
          </a:p>
          <a:p>
            <a:r>
              <a:rPr lang="en-US" dirty="0" smtClean="0"/>
              <a:t>R can handle really large datasets</a:t>
            </a:r>
          </a:p>
          <a:p>
            <a:pPr lvl="1"/>
            <a:r>
              <a:rPr lang="en-US" dirty="0" smtClean="0"/>
              <a:t>Excel is limited by 1,048,576 rows and 16,384 columns</a:t>
            </a:r>
          </a:p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Share your data and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" y="1421027"/>
            <a:ext cx="4176584" cy="1956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90" y="1242541"/>
            <a:ext cx="4327610" cy="3232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" y="3504472"/>
            <a:ext cx="4457700" cy="259909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959100" y="5029200"/>
            <a:ext cx="2654300" cy="20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0400" y="4804021"/>
            <a:ext cx="19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Typo and saved 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Graphs and plotting.</a:t>
            </a:r>
          </a:p>
          <a:p>
            <a:r>
              <a:rPr lang="en-US" dirty="0" smtClean="0"/>
              <a:t>Can you plot a box and whisker plot in excel?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64944"/>
            <a:ext cx="3872470" cy="3944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90" y="2164944"/>
            <a:ext cx="3862710" cy="39392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3080" y="6506241"/>
            <a:ext cx="336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6984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980599"/>
          </a:xfrm>
        </p:spPr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specialised</a:t>
            </a:r>
            <a:r>
              <a:rPr lang="en-US" dirty="0" smtClean="0"/>
              <a:t> tools/libraries for specific purposes</a:t>
            </a:r>
          </a:p>
          <a:p>
            <a:pPr lvl="1"/>
            <a:r>
              <a:rPr lang="en-US" dirty="0" smtClean="0"/>
              <a:t>Collection of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859"/>
            <a:ext cx="9144000" cy="40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5825" y="643129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574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 used in </a:t>
            </a:r>
            <a:r>
              <a:rPr lang="en-US" dirty="0" smtClean="0"/>
              <a:t>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894102"/>
          </a:xfrm>
        </p:spPr>
        <p:txBody>
          <a:bodyPr/>
          <a:lstStyle/>
          <a:p>
            <a:r>
              <a:rPr lang="en-US" dirty="0" smtClean="0"/>
              <a:t>Bioconductor, source for most bioinformatics libraries and tools for R. Home of LIMMA.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25363"/>
            <a:ext cx="5324002" cy="39462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5432" y="6370593"/>
            <a:ext cx="3198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www.bioconductor.org</a:t>
            </a:r>
            <a:r>
              <a:rPr lang="en-US" dirty="0"/>
              <a:t>/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45432" y="2816590"/>
            <a:ext cx="2983788" cy="28627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Defined rules.</a:t>
            </a:r>
          </a:p>
          <a:p>
            <a:r>
              <a:rPr lang="en-US" dirty="0"/>
              <a:t>G</a:t>
            </a:r>
            <a:r>
              <a:rPr lang="en-US" dirty="0" smtClean="0"/>
              <a:t>ood documentation.</a:t>
            </a:r>
          </a:p>
          <a:p>
            <a:r>
              <a:rPr lang="en-US" dirty="0" smtClean="0"/>
              <a:t>Worked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9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535756"/>
          </a:xfrm>
        </p:spPr>
        <p:txBody>
          <a:bodyPr/>
          <a:lstStyle/>
          <a:p>
            <a:r>
              <a:rPr lang="en-US" smtClean="0"/>
              <a:t>R on the command line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3" y="1767017"/>
            <a:ext cx="6616437" cy="4139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2" y="1767017"/>
            <a:ext cx="6616437" cy="4139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2" y="1767017"/>
            <a:ext cx="6616437" cy="41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584840"/>
          </a:xfrm>
        </p:spPr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Server, a graphical interface to 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665822"/>
            <a:ext cx="6667500" cy="4438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0760" y="6354312"/>
            <a:ext cx="268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BP-Template-Aurora" id="{C07DEEBA-9DB9-B44E-A75C-8258D8CAF5B7}" vid="{9BB01E51-548F-0243-830D-1D3096105EFA}"/>
    </a:ext>
  </a:extLst>
</a:theme>
</file>

<file path=ppt/theme/theme2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BP-Template-Aurora" id="{C07DEEBA-9DB9-B44E-A75C-8258D8CAF5B7}" vid="{6C5B4ADD-9EC1-D348-8D5B-7DE67CF017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Words>448</Words>
  <Application>Microsoft Macintosh PowerPoint</Application>
  <PresentationFormat>On-screen Show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Wingdings</vt:lpstr>
      <vt:lpstr>Title slide_2</vt:lpstr>
      <vt:lpstr>1_Standard slide</vt:lpstr>
      <vt:lpstr>Introducing R 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How to get R?</vt:lpstr>
      <vt:lpstr>Tools and libraries used in R?</vt:lpstr>
      <vt:lpstr>R and the interfaces to R</vt:lpstr>
      <vt:lpstr>R and the interfaces of R</vt:lpstr>
      <vt:lpstr>Today – Intro to R</vt:lpstr>
      <vt:lpstr>How the workshop works – signaling for help</vt:lpstr>
      <vt:lpstr>Google Docs for communication and submitting answer to challenges</vt:lpstr>
      <vt:lpstr>Rounding up</vt:lpstr>
    </vt:vector>
  </TitlesOfParts>
  <Company>Monash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Nick Wong</cp:lastModifiedBy>
  <cp:revision>138</cp:revision>
  <cp:lastPrinted>2017-10-05T23:05:43Z</cp:lastPrinted>
  <dcterms:created xsi:type="dcterms:W3CDTF">2015-12-11T00:28:24Z</dcterms:created>
  <dcterms:modified xsi:type="dcterms:W3CDTF">2017-10-05T23:05:55Z</dcterms:modified>
</cp:coreProperties>
</file>